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D7399-D71C-4FC7-8B26-372E0A2C1EFD}" type="datetimeFigureOut">
              <a:rPr lang="el-GR" smtClean="0"/>
              <a:t>30/10/2019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962E3-D247-4DEB-8DEB-6C818EA392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8831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962E3-D247-4DEB-8DEB-6C818EA39200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9959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Ορθογώνιο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Ορθογώνιο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Ορθογώνιο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Ορθογώνιο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Ορθογώνιο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15B4-1028-4BD8-BB2C-388AE5BC1D16}" type="datetimeFigureOut">
              <a:rPr lang="el-GR" smtClean="0"/>
              <a:t>30/10/2019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Ευθεία γραμμή σύνδεσης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Ορθογώνιο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Έλλειψη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Έλλειψη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1CD020-C825-4050-A60D-1EA65C43BBDF}" type="slidenum">
              <a:rPr lang="el-GR" smtClean="0"/>
              <a:t>‹#›</a:t>
            </a:fld>
            <a:endParaRPr lang="el-GR"/>
          </a:p>
        </p:txBody>
      </p:sp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15B4-1028-4BD8-BB2C-388AE5BC1D16}" type="datetimeFigureOut">
              <a:rPr lang="el-GR" smtClean="0"/>
              <a:t>30/10/2019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D020-C825-4050-A60D-1EA65C43BBDF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Ορθογώνιο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Ορθογώνιο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Ορθογώνιο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Ορθογώνιο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Ορθογώνιο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Ευθεία γραμμή σύνδεσης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Έλλειψη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Έλλειψη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D1CD020-C825-4050-A60D-1EA65C43BBDF}" type="slidenum">
              <a:rPr lang="el-GR" smtClean="0"/>
              <a:t>‹#›</a:t>
            </a:fld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15B4-1028-4BD8-BB2C-388AE5BC1D16}" type="datetimeFigureOut">
              <a:rPr lang="el-GR" smtClean="0"/>
              <a:t>30/10/2019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15B4-1028-4BD8-BB2C-388AE5BC1D16}" type="datetimeFigureOut">
              <a:rPr lang="el-GR" smtClean="0"/>
              <a:t>30/10/2019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D1CD020-C825-4050-A60D-1EA65C43BBDF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Ορθογώνιο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Ορθογώνιο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Ορθογώνιο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Ορθογώνιο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Ορθογώνιο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Ορθογώνιο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13" name="Ορθογώνιο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Ορθογώνιο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15B4-1028-4BD8-BB2C-388AE5BC1D16}" type="datetimeFigureOut">
              <a:rPr lang="el-GR" smtClean="0"/>
              <a:t>30/10/2019</a:t>
            </a:fld>
            <a:endParaRPr lang="el-GR"/>
          </a:p>
        </p:txBody>
      </p:sp>
      <p:sp>
        <p:nvSpPr>
          <p:cNvPr id="8" name="Ευθεία γραμμή σύνδεσης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Έλλειψη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Έλλειψη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1CD020-C825-4050-A60D-1EA65C43BBDF}" type="slidenum">
              <a:rPr lang="el-GR" smtClean="0"/>
              <a:t>‹#›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5A715B4-1028-4BD8-BB2C-388AE5BC1D16}" type="datetimeFigureOut">
              <a:rPr lang="el-GR" smtClean="0"/>
              <a:t>30/10/2019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D020-C825-4050-A60D-1EA65C43BBDF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Ευθεία γραμμή σύνδεσης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Θέση περιεχομένου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Θέση περιεχομένου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Ευθεία γραμμή σύνδεσης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Ορθογώνιο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Ορθογώνιο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Ορθογώνιο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Ορθογώνιο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Ορθογώνιο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Ορθογώνιο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15B4-1028-4BD8-BB2C-388AE5BC1D16}" type="datetimeFigureOut">
              <a:rPr lang="el-GR" smtClean="0"/>
              <a:t>30/10/2019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15" name="Ευθεία γραμμή σύνδεσης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Ορθογώνιο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Θέση περιεχομένου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Θέση περιεχομένου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Έλλειψη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Έλλειψη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D1CD020-C825-4050-A60D-1EA65C43BBDF}" type="slidenum">
              <a:rPr lang="el-GR" smtClean="0"/>
              <a:t>‹#›</a:t>
            </a:fld>
            <a:endParaRPr lang="el-GR"/>
          </a:p>
        </p:txBody>
      </p:sp>
      <p:sp>
        <p:nvSpPr>
          <p:cNvPr id="23" name="Τίτλο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15B4-1028-4BD8-BB2C-388AE5BC1D16}" type="datetimeFigureOut">
              <a:rPr lang="el-GR" smtClean="0"/>
              <a:t>30/10/2019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D1CD020-C825-4050-A60D-1EA65C43BBD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Ορθογώνιο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Ορθογώνιο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Ορθογώνιο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Ορθογώνιο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Ορθογώνιο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15B4-1028-4BD8-BB2C-388AE5BC1D16}" type="datetimeFigureOut">
              <a:rPr lang="el-GR" smtClean="0"/>
              <a:t>30/10/2019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1CD020-C825-4050-A60D-1EA65C43BBD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Ορθογώνιο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Ορθογώνιο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Ορθογώνιο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Ορθογώνιο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Ορθογώνιο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Ορθογώνιο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8" name="Ορθογώνιο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Ευθεία γραμμή σύνδεσης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Θέση περιεχομένου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Έλλειψη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Έλλειψη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1CD020-C825-4050-A60D-1EA65C43BBDF}" type="slidenum">
              <a:rPr lang="el-GR" smtClean="0"/>
              <a:t>‹#›</a:t>
            </a:fld>
            <a:endParaRPr lang="el-GR"/>
          </a:p>
        </p:txBody>
      </p:sp>
      <p:sp>
        <p:nvSpPr>
          <p:cNvPr id="21" name="Ορθογώνιο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15B4-1028-4BD8-BB2C-388AE5BC1D16}" type="datetimeFigureOut">
              <a:rPr lang="el-GR" smtClean="0"/>
              <a:t>30/10/2019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Ευθεία γραμμή σύνδεσης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Ορθογώνιο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Ορθογώνιο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Ορθογώνιο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Ορθογώνιο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Ορθογώνιο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Ορθογώνιο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Έλλειψη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Έλλειψη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D1CD020-C825-4050-A60D-1EA65C43BBDF}" type="slidenum">
              <a:rPr lang="el-GR" smtClean="0"/>
              <a:t>‹#›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22" name="Ορθογώνιο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5A715B4-1028-4BD8-BB2C-388AE5BC1D16}" type="datetimeFigureOut">
              <a:rPr lang="el-GR" smtClean="0"/>
              <a:t>30/10/2019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Ορθογώνιο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Ορθογώνιο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Ορθογώνιο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Ορθογώνιο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Ορθογώνιο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5A715B4-1028-4BD8-BB2C-388AE5BC1D16}" type="datetimeFigureOut">
              <a:rPr lang="el-GR" smtClean="0"/>
              <a:t>30/10/2019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8" name="Ορθογώνιο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Ευθεία γραμμή σύνδεσης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Έλλειψη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Έλλειψη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1CD020-C825-4050-A60D-1EA65C43BBDF}" type="slidenum">
              <a:rPr lang="el-GR" smtClean="0"/>
              <a:t>‹#›</a:t>
            </a:fld>
            <a:endParaRPr lang="el-GR"/>
          </a:p>
        </p:txBody>
      </p:sp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Δ΄ΔΗΜΟΤΙΚΟΥ </a:t>
            </a:r>
          </a:p>
          <a:p>
            <a:r>
              <a:rPr lang="el-GR" dirty="0" smtClean="0"/>
              <a:t>ΣΧΟΛΙΚΟ ΕΤΟΣ 2019-2020 </a:t>
            </a: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sz="6000" dirty="0" smtClean="0"/>
              <a:t>ΕΝΗΜΕΡΩΝΟΜΑΙ - </a:t>
            </a:r>
            <a:r>
              <a:rPr lang="el-GR" sz="6000" dirty="0" smtClean="0"/>
              <a:t>ΜΑΘΑΙΝΩ -  ΔΡΩ </a:t>
            </a:r>
            <a:endParaRPr lang="el-GR" sz="6000" dirty="0"/>
          </a:p>
        </p:txBody>
      </p:sp>
      <p:pic>
        <p:nvPicPr>
          <p:cNvPr id="5122" name="Picture 2" descr="C:\Users\SSTEF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993" y="3978840"/>
            <a:ext cx="1219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165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ΑΝΑΚΥΚΛΩΣΗ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2000" dirty="0" smtClean="0"/>
              <a:t>Στα πλαίσια της </a:t>
            </a:r>
            <a:r>
              <a:rPr lang="el-GR" sz="2000" dirty="0" smtClean="0"/>
              <a:t>ευαισθητοποίησης</a:t>
            </a:r>
            <a:r>
              <a:rPr lang="el-GR" sz="2000" dirty="0" smtClean="0"/>
              <a:t> </a:t>
            </a:r>
            <a:r>
              <a:rPr lang="el-GR" sz="2000" dirty="0" smtClean="0"/>
              <a:t>των παιδιών σχετικά με τα προϊόντα που </a:t>
            </a:r>
            <a:r>
              <a:rPr lang="el-GR" sz="2000" dirty="0" smtClean="0"/>
              <a:t>ανακυκλώνουμε, πραγματοποιήθηκε, </a:t>
            </a:r>
            <a:r>
              <a:rPr lang="el-GR" sz="2000" dirty="0" smtClean="0"/>
              <a:t>την </a:t>
            </a:r>
            <a:r>
              <a:rPr lang="el-GR" sz="2000" dirty="0" smtClean="0"/>
              <a:t>Παρασκευή 18-10-2019, </a:t>
            </a:r>
            <a:r>
              <a:rPr lang="el-GR" sz="2000" dirty="0" smtClean="0"/>
              <a:t>στον χώρο του σχολείου μας </a:t>
            </a:r>
            <a:r>
              <a:rPr lang="el-GR" sz="2000" dirty="0" smtClean="0"/>
              <a:t>ενημέρωση από </a:t>
            </a:r>
            <a:r>
              <a:rPr lang="el-GR" sz="2000" dirty="0" smtClean="0"/>
              <a:t>την Ελληνική </a:t>
            </a:r>
            <a:r>
              <a:rPr lang="el-GR" sz="2000" dirty="0" smtClean="0"/>
              <a:t>Εταιρεία      </a:t>
            </a:r>
            <a:r>
              <a:rPr lang="el-GR" sz="2000" dirty="0" smtClean="0"/>
              <a:t>Ανακύκλωσης.</a:t>
            </a:r>
          </a:p>
          <a:p>
            <a:pPr marL="0" indent="0" algn="just">
              <a:buNone/>
            </a:pPr>
            <a:r>
              <a:rPr lang="el-GR" sz="2000" dirty="0" smtClean="0"/>
              <a:t> </a:t>
            </a:r>
            <a:endParaRPr lang="el-GR" sz="2000" dirty="0"/>
          </a:p>
        </p:txBody>
      </p:sp>
      <p:pic>
        <p:nvPicPr>
          <p:cNvPr id="4100" name="Picture 4" descr="C:\Users\SSTEF\Desktop\20191018_0857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73600" y="-13030200"/>
            <a:ext cx="8280000" cy="62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3656" t="3965" r="19556" b="-3965"/>
          <a:stretch/>
        </p:blipFill>
        <p:spPr>
          <a:xfrm>
            <a:off x="1187624" y="3031465"/>
            <a:ext cx="5616624" cy="315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19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Ανακυκλώνω σωστά!!! 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4104456" cy="307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SSTEF\Desktop\20190927_1112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871" t="-31052" r="1989" b="33021"/>
          <a:stretch/>
        </p:blipFill>
        <p:spPr bwMode="auto">
          <a:xfrm rot="5400000">
            <a:off x="3264357" y="-582621"/>
            <a:ext cx="8411422" cy="334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22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Μαθαίνω και δρω!!!!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3960440" cy="297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24944"/>
            <a:ext cx="3742035" cy="280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219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Τώρα γνωρίζω ……</a:t>
            </a: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1" y="3573016"/>
            <a:ext cx="3576107" cy="268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3405999" cy="2554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683568" y="1556792"/>
            <a:ext cx="3240360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/>
              <a:t>Τι πρέπει να ανακυκλώνω και πού………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71489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Και γιατί…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"/>
          <a:stretch/>
        </p:blipFill>
        <p:spPr>
          <a:xfrm rot="5400000">
            <a:off x="2421426" y="2195198"/>
            <a:ext cx="4608000" cy="3475205"/>
          </a:xfrm>
        </p:spPr>
      </p:pic>
    </p:spTree>
    <p:extLst>
      <p:ext uri="{BB962C8B-B14F-4D97-AF65-F5344CB8AC3E}">
        <p14:creationId xmlns:p14="http://schemas.microsoft.com/office/powerpoint/2010/main" val="2846260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ημοτικός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Δημοτικός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Δημοτικός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61</TotalTime>
  <Words>65</Words>
  <Application>Microsoft Office PowerPoint</Application>
  <PresentationFormat>Προβολή στην οθόνη (4:3)</PresentationFormat>
  <Paragraphs>12</Paragraphs>
  <Slides>6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Δημοτικός</vt:lpstr>
      <vt:lpstr>ΕΝΗΜΕΡΩΝΟΜΑΙ - ΜΑΘΑΙΝΩ -  ΔΡΩ </vt:lpstr>
      <vt:lpstr>ΑΝΑΚΥΚΛΩΣΗ</vt:lpstr>
      <vt:lpstr>Ανακυκλώνω σωστά!!! </vt:lpstr>
      <vt:lpstr>Μαθαίνω και δρω!!!!</vt:lpstr>
      <vt:lpstr>Τώρα γνωρίζω ……</vt:lpstr>
      <vt:lpstr>Και γιατί…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daskalos</dc:creator>
  <cp:lastModifiedBy>SSTEF</cp:lastModifiedBy>
  <cp:revision>11</cp:revision>
  <dcterms:created xsi:type="dcterms:W3CDTF">2019-10-30T04:59:49Z</dcterms:created>
  <dcterms:modified xsi:type="dcterms:W3CDTF">2019-10-30T18:46:16Z</dcterms:modified>
</cp:coreProperties>
</file>